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81" r:id="rId3"/>
    <p:sldId id="272" r:id="rId4"/>
    <p:sldId id="280"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267"/>
    <a:srgbClr val="FFC000"/>
    <a:srgbClr val="9563AA"/>
    <a:srgbClr val="13B794"/>
    <a:srgbClr val="9EC979"/>
    <a:srgbClr val="F4944A"/>
    <a:srgbClr val="FF7C80"/>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9" d="100"/>
          <a:sy n="79" d="100"/>
        </p:scale>
        <p:origin x="76" y="18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267"/>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2:</a:t>
            </a:r>
            <a:br>
              <a:rPr lang="fr-FR" b="1" dirty="0">
                <a:solidFill>
                  <a:srgbClr val="FEFEFE"/>
                </a:solidFill>
              </a:rPr>
            </a:br>
            <a:r>
              <a:rPr lang="fr-FR" sz="4800" b="1" dirty="0"/>
              <a:t>Repérer et comprendre</a:t>
            </a:r>
            <a:br>
              <a:rPr lang="fr-FR" sz="4800" b="1" dirty="0"/>
            </a:br>
            <a:r>
              <a:rPr lang="fr-FR" sz="4800" b="1" dirty="0"/>
              <a:t>les anaphores.</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a:t>
            </a:r>
            <a:r>
              <a:rPr lang="fr-FR" sz="4400" dirty="0"/>
              <a:t> – semaine 2</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8</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5" y="6036734"/>
            <a:ext cx="2100195" cy="601134"/>
          </a:xfrm>
          <a:prstGeom prst="rect">
            <a:avLst/>
          </a:prstGeom>
        </p:spPr>
      </p:pic>
      <p:pic>
        <p:nvPicPr>
          <p:cNvPr id="7" name="Image 6">
            <a:extLst>
              <a:ext uri="{FF2B5EF4-FFF2-40B4-BE49-F238E27FC236}">
                <a16:creationId xmlns:a16="http://schemas.microsoft.com/office/drawing/2014/main" id="{626259AC-1E93-B522-23D5-4E8EF766065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823675" y="5956087"/>
            <a:ext cx="1062526" cy="680780"/>
          </a:xfrm>
          <a:prstGeom prst="rect">
            <a:avLst/>
          </a:prstGeom>
        </p:spPr>
      </p:pic>
      <p:pic>
        <p:nvPicPr>
          <p:cNvPr id="5" name="Image 4">
            <a:extLst>
              <a:ext uri="{FF2B5EF4-FFF2-40B4-BE49-F238E27FC236}">
                <a16:creationId xmlns:a16="http://schemas.microsoft.com/office/drawing/2014/main" id="{DDFA643A-A445-4767-BD95-FE02F09990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00557" y="145431"/>
            <a:ext cx="2079765" cy="30203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54092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8</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23779" y="1591887"/>
            <a:ext cx="10515600" cy="5049430"/>
          </a:xfrm>
        </p:spPr>
        <p:txBody>
          <a:bodyPr>
            <a:normAutofit/>
          </a:bodyPr>
          <a:lstStyle/>
          <a:p>
            <a:pPr marL="0" indent="0" algn="just">
              <a:lnSpc>
                <a:spcPct val="115000"/>
              </a:lnSpc>
              <a:spcAft>
                <a:spcPts val="800"/>
              </a:spcAft>
              <a:buNone/>
            </a:pPr>
            <a:r>
              <a:rPr lang="fr-FR" sz="4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FR" sz="40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Morgiane</a:t>
            </a:r>
            <a:r>
              <a:rPr lang="fr-FR" sz="4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lui dit-il, ces deux paquets renferment le corps de ton maître, et cependant il faut que nous le fassions enterrer comme s’il était mort de sa belle mort.</a:t>
            </a:r>
            <a:endParaRPr lang="fr-FR"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itre 1">
            <a:extLst>
              <a:ext uri="{FF2B5EF4-FFF2-40B4-BE49-F238E27FC236}">
                <a16:creationId xmlns:a16="http://schemas.microsoft.com/office/drawing/2014/main" id="{41D77F0D-C7B6-6EF2-E0AE-FD6B0C7312B4}"/>
              </a:ext>
            </a:extLst>
          </p:cNvPr>
          <p:cNvSpPr>
            <a:spLocks noGrp="1"/>
          </p:cNvSpPr>
          <p:nvPr>
            <p:ph type="title"/>
          </p:nvPr>
        </p:nvSpPr>
        <p:spPr>
          <a:xfrm>
            <a:off x="4120243" y="180768"/>
            <a:ext cx="3951514" cy="500269"/>
          </a:xfrm>
        </p:spPr>
        <p:txBody>
          <a:bodyPr>
            <a:noAutofit/>
          </a:bodyPr>
          <a:lstStyle/>
          <a:p>
            <a:pPr algn="ctr"/>
            <a:r>
              <a:rPr lang="fr-FR" sz="4000" b="1" dirty="0">
                <a:solidFill>
                  <a:srgbClr val="7030A0"/>
                </a:solidFill>
              </a:rPr>
              <a:t>Extrait</a:t>
            </a:r>
          </a:p>
        </p:txBody>
      </p:sp>
      <p:pic>
        <p:nvPicPr>
          <p:cNvPr id="3" name="Image 2">
            <a:extLst>
              <a:ext uri="{FF2B5EF4-FFF2-40B4-BE49-F238E27FC236}">
                <a16:creationId xmlns:a16="http://schemas.microsoft.com/office/drawing/2014/main" id="{CFCA2BF4-4BBD-5BBD-12BD-40E57B547A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3374" y="216683"/>
            <a:ext cx="892010" cy="12954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27238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8</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23779" y="1591887"/>
            <a:ext cx="10515600" cy="5049430"/>
          </a:xfrm>
        </p:spPr>
        <p:txBody>
          <a:bodyPr>
            <a:normAutofit/>
          </a:bodyPr>
          <a:lstStyle/>
          <a:p>
            <a:pPr marL="0" indent="0" algn="just">
              <a:lnSpc>
                <a:spcPct val="115000"/>
              </a:lnSpc>
              <a:spcAft>
                <a:spcPts val="800"/>
              </a:spcAft>
              <a:buNone/>
            </a:pPr>
            <a:r>
              <a:rPr lang="fr-FR" sz="4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Quand le travail fut achevé, elle recommanda à Baba-Mustafa de garder le secret, lui rebanda les yeux et l’accompagna jusqu’à l’endroit où elle lui avait mis le mouchoir en l’amenant. Là, elle ôta le bandeau et laissa aller le vieillard.</a:t>
            </a:r>
            <a:r>
              <a:rPr lang="fr-FR" sz="4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fr-FR"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itre 1">
            <a:extLst>
              <a:ext uri="{FF2B5EF4-FFF2-40B4-BE49-F238E27FC236}">
                <a16:creationId xmlns:a16="http://schemas.microsoft.com/office/drawing/2014/main" id="{41D77F0D-C7B6-6EF2-E0AE-FD6B0C7312B4}"/>
              </a:ext>
            </a:extLst>
          </p:cNvPr>
          <p:cNvSpPr>
            <a:spLocks noGrp="1"/>
          </p:cNvSpPr>
          <p:nvPr>
            <p:ph type="title"/>
          </p:nvPr>
        </p:nvSpPr>
        <p:spPr>
          <a:xfrm>
            <a:off x="4120243" y="180768"/>
            <a:ext cx="3951514" cy="500269"/>
          </a:xfrm>
        </p:spPr>
        <p:txBody>
          <a:bodyPr>
            <a:noAutofit/>
          </a:bodyPr>
          <a:lstStyle/>
          <a:p>
            <a:pPr algn="ctr"/>
            <a:r>
              <a:rPr lang="fr-FR" sz="4000" b="1" dirty="0">
                <a:solidFill>
                  <a:srgbClr val="7030A0"/>
                </a:solidFill>
              </a:rPr>
              <a:t>Extrait</a:t>
            </a:r>
          </a:p>
        </p:txBody>
      </p:sp>
      <p:pic>
        <p:nvPicPr>
          <p:cNvPr id="3" name="Image 2">
            <a:extLst>
              <a:ext uri="{FF2B5EF4-FFF2-40B4-BE49-F238E27FC236}">
                <a16:creationId xmlns:a16="http://schemas.microsoft.com/office/drawing/2014/main" id="{CFCA2BF4-4BBD-5BBD-12BD-40E57B547A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3374" y="216683"/>
            <a:ext cx="892010" cy="12954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3379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267"/>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6" name="Image 5">
            <a:extLst>
              <a:ext uri="{FF2B5EF4-FFF2-40B4-BE49-F238E27FC236}">
                <a16:creationId xmlns:a16="http://schemas.microsoft.com/office/drawing/2014/main" id="{1BA9D668-6B29-813C-1911-23B27931B0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077" y="0"/>
            <a:ext cx="4747846" cy="6858000"/>
          </a:xfrm>
          <a:prstGeom prst="rect">
            <a:avLst/>
          </a:prstGeom>
        </p:spPr>
      </p:pic>
    </p:spTree>
    <p:extLst>
      <p:ext uri="{BB962C8B-B14F-4D97-AF65-F5344CB8AC3E}">
        <p14:creationId xmlns:p14="http://schemas.microsoft.com/office/powerpoint/2010/main" val="16790652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102</Words>
  <Application>Microsoft Office PowerPoint</Application>
  <PresentationFormat>Grand écran</PresentationFormat>
  <Paragraphs>9</Paragraphs>
  <Slides>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Calibri</vt:lpstr>
      <vt:lpstr>Calibri Light</vt:lpstr>
      <vt:lpstr>Thème Office</vt:lpstr>
      <vt:lpstr>Stratégie 2: Repérer et comprendre les anaphores.</vt:lpstr>
      <vt:lpstr>Extrait</vt:lpstr>
      <vt:lpstr>Extrait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28</cp:revision>
  <dcterms:created xsi:type="dcterms:W3CDTF">2021-07-17T07:25:24Z</dcterms:created>
  <dcterms:modified xsi:type="dcterms:W3CDTF">2022-09-02T14:41:53Z</dcterms:modified>
</cp:coreProperties>
</file>